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0" r:id="rId4"/>
    <p:sldId id="358" r:id="rId5"/>
    <p:sldId id="359" r:id="rId6"/>
    <p:sldId id="362" r:id="rId7"/>
    <p:sldId id="370" r:id="rId8"/>
    <p:sldId id="365" r:id="rId9"/>
    <p:sldId id="371" r:id="rId10"/>
    <p:sldId id="367" r:id="rId11"/>
    <p:sldId id="366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3370" autoAdjust="0"/>
  </p:normalViewPr>
  <p:slideViewPr>
    <p:cSldViewPr snapToGrid="0" showGuides="1">
      <p:cViewPr>
        <p:scale>
          <a:sx n="116" d="100"/>
          <a:sy n="116" d="100"/>
        </p:scale>
        <p:origin x="-1578" y="-198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</a:t>
            </a:r>
            <a:r>
              <a:rPr lang="fr-FR" dirty="0" smtClean="0"/>
              <a:t>ara</a:t>
            </a:r>
            <a:r>
              <a:rPr lang="hu-HU" dirty="0" smtClean="0"/>
              <a:t>kenu</a:t>
            </a:r>
            <a:r>
              <a:rPr lang="fr-FR" dirty="0" smtClean="0"/>
              <a:t> </a:t>
            </a:r>
            <a:r>
              <a:rPr lang="hu-HU" dirty="0" smtClean="0"/>
              <a:t>sportról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512334"/>
            <a:ext cx="2923308" cy="19362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9" y="2512333"/>
            <a:ext cx="2923311" cy="19362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7" y="4350468"/>
            <a:ext cx="2923309" cy="19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184" y="1494065"/>
            <a:ext cx="8929815" cy="1018268"/>
          </a:xfrm>
        </p:spPr>
        <p:txBody>
          <a:bodyPr/>
          <a:lstStyle/>
          <a:p>
            <a:r>
              <a:rPr lang="hu-HU" sz="4000" dirty="0" smtClean="0"/>
              <a:t>Beülő modulok célja a stabil ülés és az erőátvitel biztosítása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1" y="2796770"/>
            <a:ext cx="2473036" cy="1854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2" y="3326600"/>
            <a:ext cx="1766596" cy="1324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61" y="3178660"/>
            <a:ext cx="1792139" cy="31914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1" y="2740888"/>
            <a:ext cx="2063750" cy="1547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4181122"/>
            <a:ext cx="2918691" cy="21890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1827858" y="4651547"/>
            <a:ext cx="2611870" cy="17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611" y="1494065"/>
            <a:ext cx="8723869" cy="1018268"/>
          </a:xfrm>
        </p:spPr>
        <p:txBody>
          <a:bodyPr/>
          <a:lstStyle/>
          <a:p>
            <a:r>
              <a:rPr lang="hu-HU" sz="4000" dirty="0" smtClean="0"/>
              <a:t>Hogyan kezdjük</a:t>
            </a:r>
            <a:r>
              <a:rPr lang="fr-FR" sz="4000" dirty="0" smtClean="0"/>
              <a:t>: </a:t>
            </a:r>
            <a:r>
              <a:rPr lang="hu-HU" sz="4000" dirty="0" smtClean="0"/>
              <a:t>az </a:t>
            </a:r>
            <a:r>
              <a:rPr lang="hu-HU" sz="4000" dirty="0" smtClean="0"/>
              <a:t>evezés technikája </a:t>
            </a:r>
            <a:r>
              <a:rPr lang="hu-HU" sz="4000" dirty="0" smtClean="0"/>
              <a:t>világszerte </a:t>
            </a:r>
            <a:r>
              <a:rPr lang="hu-HU" sz="4000" dirty="0" smtClean="0"/>
              <a:t>elterjedt</a:t>
            </a:r>
            <a:r>
              <a:rPr lang="fr-FR" sz="4000" dirty="0" smtClean="0"/>
              <a:t>...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Para</a:t>
            </a:r>
            <a:r>
              <a:rPr lang="hu-HU" dirty="0" smtClean="0"/>
              <a:t>kenu</a:t>
            </a:r>
            <a:r>
              <a:rPr lang="fr-FR" dirty="0" smtClean="0"/>
              <a:t> techni</a:t>
            </a:r>
            <a:r>
              <a:rPr lang="hu-HU" dirty="0" err="1" smtClean="0"/>
              <a:t>kája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Az ép versenyzők evezésének </a:t>
            </a:r>
            <a:r>
              <a:rPr lang="hu-HU" dirty="0" err="1" smtClean="0"/>
              <a:t>biomechanikáját</a:t>
            </a:r>
            <a:r>
              <a:rPr lang="hu-HU" dirty="0" smtClean="0"/>
              <a:t> követi</a:t>
            </a:r>
            <a:r>
              <a:rPr lang="fr-FR" dirty="0" smtClean="0"/>
              <a:t>.</a:t>
            </a:r>
            <a:endParaRPr lang="hu-HU" dirty="0" smtClean="0"/>
          </a:p>
          <a:p>
            <a:r>
              <a:rPr lang="hu-HU" dirty="0" smtClean="0"/>
              <a:t>A kulcs a versenyző stabil </a:t>
            </a:r>
            <a:r>
              <a:rPr lang="hu-HU" dirty="0" smtClean="0"/>
              <a:t>hajóba ültetése</a:t>
            </a:r>
            <a:r>
              <a:rPr lang="hu-HU" dirty="0" smtClean="0"/>
              <a:t>, az egyensúly érzet kialakítás és az </a:t>
            </a:r>
            <a:r>
              <a:rPr lang="hu-HU" u="sng" dirty="0" smtClean="0"/>
              <a:t>egyéni fizikai képességnek</a:t>
            </a:r>
            <a:r>
              <a:rPr lang="hu-HU" dirty="0" smtClean="0"/>
              <a:t> megfelelő erőátvitel biztosítása</a:t>
            </a:r>
            <a:endParaRPr lang="fr-FR" dirty="0" smtClean="0"/>
          </a:p>
          <a:p>
            <a:r>
              <a:rPr lang="hu-HU" dirty="0" smtClean="0"/>
              <a:t>Ne habozzunk első lépésben stabilizált hajókat, csapathajókat használni</a:t>
            </a:r>
            <a:r>
              <a:rPr lang="fr-FR" dirty="0" smtClean="0"/>
              <a:t>, </a:t>
            </a:r>
            <a:r>
              <a:rPr lang="hu-HU" dirty="0" smtClean="0"/>
              <a:t>azok segítségével tanuljuk meg a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hu-HU" dirty="0" smtClean="0"/>
              <a:t>jó</a:t>
            </a:r>
            <a:r>
              <a:rPr lang="fr-FR" dirty="0"/>
              <a:t> » </a:t>
            </a:r>
            <a:r>
              <a:rPr lang="fr-FR" dirty="0" smtClean="0"/>
              <a:t>techni</a:t>
            </a:r>
            <a:r>
              <a:rPr lang="hu-HU" dirty="0" err="1" smtClean="0"/>
              <a:t>kát</a:t>
            </a:r>
            <a:r>
              <a:rPr lang="hu-HU" dirty="0" smtClean="0"/>
              <a:t>,</a:t>
            </a:r>
            <a:r>
              <a:rPr lang="fr-FR" dirty="0" smtClean="0"/>
              <a:t> </a:t>
            </a:r>
            <a:r>
              <a:rPr lang="hu-HU" dirty="0" smtClean="0"/>
              <a:t>mielőtt a </a:t>
            </a:r>
            <a:r>
              <a:rPr lang="fr-FR" dirty="0" smtClean="0"/>
              <a:t>«</a:t>
            </a:r>
            <a:r>
              <a:rPr lang="fr-FR" dirty="0"/>
              <a:t> </a:t>
            </a:r>
            <a:r>
              <a:rPr lang="fr-FR" dirty="0" smtClean="0"/>
              <a:t>paralympi</a:t>
            </a:r>
            <a:r>
              <a:rPr lang="hu-HU" dirty="0" err="1" smtClean="0"/>
              <a:t>ai</a:t>
            </a:r>
            <a:r>
              <a:rPr lang="fr-FR" dirty="0" smtClean="0"/>
              <a:t> </a:t>
            </a:r>
            <a:r>
              <a:rPr lang="fr-FR" dirty="0"/>
              <a:t>standard </a:t>
            </a:r>
            <a:r>
              <a:rPr lang="fr-FR" dirty="0" smtClean="0"/>
              <a:t>»</a:t>
            </a:r>
            <a:r>
              <a:rPr lang="hu-HU" dirty="0" smtClean="0"/>
              <a:t> hajóba </a:t>
            </a:r>
            <a:r>
              <a:rPr lang="hu-HU" dirty="0" smtClean="0"/>
              <a:t>ülne </a:t>
            </a:r>
            <a:r>
              <a:rPr lang="hu-HU" dirty="0" smtClean="0"/>
              <a:t>a sportoló.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71156"/>
            <a:ext cx="7886700" cy="1018268"/>
          </a:xfrm>
        </p:spPr>
        <p:txBody>
          <a:bodyPr/>
          <a:lstStyle/>
          <a:p>
            <a:pPr algn="ctr"/>
            <a:r>
              <a:rPr lang="hu-HU" sz="2400" dirty="0" smtClean="0"/>
              <a:t>Legyen élvezetes a </a:t>
            </a:r>
            <a:r>
              <a:rPr lang="hu-HU" sz="2400" dirty="0" err="1" smtClean="0"/>
              <a:t>parakajak</a:t>
            </a:r>
            <a:r>
              <a:rPr lang="hu-HU" sz="2400" dirty="0" smtClean="0"/>
              <a:t>/kenuzás, szolgálja </a:t>
            </a:r>
            <a:r>
              <a:rPr lang="hu-HU" sz="2400" smtClean="0"/>
              <a:t>a sportoló </a:t>
            </a:r>
            <a:r>
              <a:rPr lang="hu-HU" sz="2400" dirty="0" smtClean="0"/>
              <a:t>képességeinek fejlesztését, hogy érezhesse a vízen haladás sebességét </a:t>
            </a:r>
            <a:r>
              <a:rPr lang="fr-FR" sz="2400" dirty="0" smtClean="0"/>
              <a:t>!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" y="3426004"/>
            <a:ext cx="3806245" cy="25374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426004"/>
            <a:ext cx="3936963" cy="2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579418"/>
            <a:ext cx="7961168" cy="459754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hu-HU" dirty="0" smtClean="0"/>
              <a:t>Verseny helyszín</a:t>
            </a:r>
            <a:endParaRPr lang="fr-FR" dirty="0"/>
          </a:p>
          <a:p>
            <a:r>
              <a:rPr lang="hu-HU" dirty="0" smtClean="0"/>
              <a:t>Hajókról</a:t>
            </a:r>
            <a:endParaRPr lang="fr-FR" dirty="0"/>
          </a:p>
          <a:p>
            <a:r>
              <a:rPr lang="hu-HU" dirty="0" smtClean="0"/>
              <a:t>Az evezők</a:t>
            </a:r>
            <a:endParaRPr lang="fr-FR" dirty="0"/>
          </a:p>
          <a:p>
            <a:r>
              <a:rPr lang="hu-HU" dirty="0" smtClean="0"/>
              <a:t>Beülő modulok</a:t>
            </a:r>
            <a:endParaRPr lang="fr-FR" dirty="0"/>
          </a:p>
          <a:p>
            <a:r>
              <a:rPr lang="hu-HU" dirty="0" smtClean="0"/>
              <a:t>Hogyan kezdjük?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/>
          <a:stretch/>
        </p:blipFill>
        <p:spPr>
          <a:xfrm>
            <a:off x="3643745" y="1953106"/>
            <a:ext cx="5185931" cy="42238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Verseny helyszín </a:t>
            </a:r>
            <a:r>
              <a:rPr lang="fr-FR" dirty="0" smtClean="0"/>
              <a:t>1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00350"/>
            <a:ext cx="4026477" cy="301855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Bárhol, nyugodt nyílt vízen</a:t>
            </a:r>
            <a:r>
              <a:rPr lang="fr-FR" dirty="0" smtClean="0"/>
              <a:t>: </a:t>
            </a:r>
            <a:r>
              <a:rPr lang="hu-HU" dirty="0" smtClean="0"/>
              <a:t>folyó, tó, öböl</a:t>
            </a:r>
            <a:r>
              <a:rPr lang="fr-FR" dirty="0" smtClean="0"/>
              <a:t>…</a:t>
            </a:r>
            <a:endParaRPr lang="fr-FR" dirty="0"/>
          </a:p>
          <a:p>
            <a:r>
              <a:rPr lang="hu-HU" dirty="0" smtClean="0"/>
              <a:t>Versenypálya</a:t>
            </a:r>
            <a:r>
              <a:rPr lang="fr-FR" dirty="0" smtClean="0"/>
              <a:t>: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200 </a:t>
            </a:r>
            <a:r>
              <a:rPr lang="fr-FR" dirty="0" smtClean="0"/>
              <a:t>m</a:t>
            </a:r>
            <a:r>
              <a:rPr lang="hu-HU" dirty="0" smtClean="0"/>
              <a:t>éter hosszú egyenes</a:t>
            </a:r>
            <a:r>
              <a:rPr lang="fr-FR" dirty="0" smtClean="0"/>
              <a:t>. </a:t>
            </a:r>
            <a:r>
              <a:rPr lang="hu-HU" dirty="0" smtClean="0"/>
              <a:t>Négy </a:t>
            </a:r>
            <a:r>
              <a:rPr lang="hu-HU" dirty="0" err="1" smtClean="0"/>
              <a:t>bólyával</a:t>
            </a:r>
            <a:r>
              <a:rPr lang="hu-HU" dirty="0" smtClean="0"/>
              <a:t> jelölt </a:t>
            </a:r>
            <a:r>
              <a:rPr lang="hu-HU" dirty="0" smtClean="0"/>
              <a:t>startvonal </a:t>
            </a:r>
            <a:r>
              <a:rPr lang="hu-HU" dirty="0" smtClean="0"/>
              <a:t>és célvonal elegendő egy kezdő </a:t>
            </a:r>
            <a:r>
              <a:rPr lang="hu-HU" dirty="0" smtClean="0"/>
              <a:t>versenypályához</a:t>
            </a:r>
            <a:r>
              <a:rPr lang="hu-HU" dirty="0" smtClean="0"/>
              <a:t>.</a:t>
            </a:r>
            <a:endParaRPr lang="fr-FR" dirty="0"/>
          </a:p>
          <a:p>
            <a:endParaRPr lang="fr-FR" dirty="0"/>
          </a:p>
          <a:p>
            <a:endParaRPr lang="x-non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4" y="2660073"/>
            <a:ext cx="4082471" cy="306185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23637" b="32341"/>
          <a:stretch/>
        </p:blipFill>
        <p:spPr>
          <a:xfrm>
            <a:off x="4994139" y="4349578"/>
            <a:ext cx="3952152" cy="18275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Verseny helyszín </a:t>
            </a:r>
            <a:r>
              <a:rPr lang="fr-FR" dirty="0" smtClean="0"/>
              <a:t>2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2333"/>
            <a:ext cx="7032914" cy="3475326"/>
          </a:xfrm>
        </p:spPr>
        <p:txBody>
          <a:bodyPr>
            <a:normAutofit/>
          </a:bodyPr>
          <a:lstStyle/>
          <a:p>
            <a:r>
              <a:rPr lang="fr-FR" dirty="0"/>
              <a:t>8 </a:t>
            </a:r>
            <a:r>
              <a:rPr lang="hu-HU" dirty="0" smtClean="0"/>
              <a:t>vagy</a:t>
            </a:r>
            <a:r>
              <a:rPr lang="fr-FR" dirty="0" smtClean="0"/>
              <a:t> </a:t>
            </a:r>
            <a:r>
              <a:rPr lang="fr-FR" dirty="0"/>
              <a:t>9 </a:t>
            </a:r>
            <a:r>
              <a:rPr lang="hu-HU" dirty="0" smtClean="0"/>
              <a:t>sáv 10 méterenként elhelyezett </a:t>
            </a:r>
            <a:r>
              <a:rPr lang="hu-HU" dirty="0" err="1" smtClean="0"/>
              <a:t>bólyákkal</a:t>
            </a:r>
            <a:r>
              <a:rPr lang="hu-HU" dirty="0" smtClean="0"/>
              <a:t> elválasztva</a:t>
            </a:r>
            <a:endParaRPr lang="fr-FR" dirty="0"/>
          </a:p>
          <a:p>
            <a:r>
              <a:rPr lang="fr-FR" dirty="0"/>
              <a:t>9 </a:t>
            </a:r>
            <a:r>
              <a:rPr lang="fr-FR" dirty="0" smtClean="0"/>
              <a:t>m</a:t>
            </a:r>
            <a:r>
              <a:rPr lang="hu-HU" dirty="0" smtClean="0"/>
              <a:t>éter széles</a:t>
            </a:r>
          </a:p>
          <a:p>
            <a:r>
              <a:rPr lang="hu-HU" dirty="0" err="1" smtClean="0"/>
              <a:t>Autómata</a:t>
            </a:r>
            <a:r>
              <a:rPr lang="hu-HU" dirty="0" smtClean="0"/>
              <a:t> rajtgép</a:t>
            </a:r>
            <a:r>
              <a:rPr lang="fr-FR" dirty="0" smtClean="0"/>
              <a:t>,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indításkor: „</a:t>
            </a:r>
            <a:r>
              <a:rPr lang="fr-FR" dirty="0" smtClean="0"/>
              <a:t>Ready…. Set …. Go</a:t>
            </a:r>
            <a:r>
              <a:rPr lang="hu-HU" dirty="0" smtClean="0"/>
              <a:t>” </a:t>
            </a:r>
            <a:endParaRPr lang="fr-FR" dirty="0" smtClean="0"/>
          </a:p>
          <a:p>
            <a:r>
              <a:rPr lang="fr-FR" dirty="0" smtClean="0"/>
              <a:t>200 m</a:t>
            </a:r>
            <a:r>
              <a:rPr lang="hu-HU" dirty="0" smtClean="0"/>
              <a:t>éter teljes versenyhossz a</a:t>
            </a:r>
          </a:p>
          <a:p>
            <a:pPr marL="0" indent="0">
              <a:buNone/>
            </a:pPr>
            <a:r>
              <a:rPr lang="hu-HU" dirty="0" smtClean="0"/>
              <a:t>    célvonalig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Hajók</a:t>
            </a:r>
            <a:r>
              <a:rPr lang="fr-FR" dirty="0" smtClean="0"/>
              <a:t>: ka</a:t>
            </a:r>
            <a:r>
              <a:rPr lang="hu-HU" dirty="0" smtClean="0"/>
              <a:t>j</a:t>
            </a:r>
            <a:r>
              <a:rPr lang="fr-FR" dirty="0" smtClean="0"/>
              <a:t>ak </a:t>
            </a:r>
            <a:r>
              <a:rPr lang="fr-FR" dirty="0"/>
              <a:t>= K1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2" y="2512333"/>
            <a:ext cx="3114027" cy="2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2532567"/>
            <a:ext cx="3366655" cy="25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9231"/>
            <a:ext cx="3269673" cy="21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Hajók</a:t>
            </a:r>
            <a:r>
              <a:rPr lang="fr-FR" dirty="0" smtClean="0"/>
              <a:t>: </a:t>
            </a:r>
            <a:r>
              <a:rPr lang="fr-FR" dirty="0"/>
              <a:t>va’a= V1</a:t>
            </a:r>
            <a:endParaRPr lang="x-none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" y="2512333"/>
            <a:ext cx="3134219" cy="2297690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4810023"/>
            <a:ext cx="2191166" cy="15145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98" y="2512333"/>
            <a:ext cx="5718399" cy="38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Hajó szabályok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8606"/>
              </p:ext>
            </p:extLst>
          </p:nvPr>
        </p:nvGraphicFramePr>
        <p:xfrm>
          <a:off x="407963" y="1301266"/>
          <a:ext cx="7886701" cy="24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468">
                  <a:extLst>
                    <a:ext uri="{9D8B030D-6E8A-4147-A177-3AD203B41FA5}">
                      <a16:colId xmlns="" xmlns:a16="http://schemas.microsoft.com/office/drawing/2014/main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="" xmlns:a16="http://schemas.microsoft.com/office/drawing/2014/main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Hajó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Kayak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Va´a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Max </a:t>
                      </a:r>
                      <a:r>
                        <a:rPr lang="hu-HU" sz="2000" u="none" strike="noStrike" dirty="0" smtClean="0">
                          <a:effectLst/>
                        </a:rPr>
                        <a:t>hossz</a:t>
                      </a:r>
                      <a:r>
                        <a:rPr lang="es-CL" sz="2000" u="none" strike="noStrike" dirty="0" smtClean="0">
                          <a:effectLst/>
                        </a:rPr>
                        <a:t> </a:t>
                      </a:r>
                      <a:r>
                        <a:rPr lang="es-CL" sz="2000" u="none" strike="noStrike" dirty="0">
                          <a:effectLst/>
                        </a:rPr>
                        <a:t>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520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730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Min </a:t>
                      </a:r>
                      <a:r>
                        <a:rPr lang="hu-HU" sz="2000" u="none" strike="noStrike" dirty="0" smtClean="0">
                          <a:effectLst/>
                        </a:rPr>
                        <a:t>szélesség</a:t>
                      </a:r>
                      <a:r>
                        <a:rPr lang="es-CL" sz="2000" u="none" strike="noStrike" dirty="0" smtClean="0">
                          <a:effectLst/>
                        </a:rPr>
                        <a:t> </a:t>
                      </a:r>
                      <a:r>
                        <a:rPr lang="es-CL" sz="2000" u="none" strike="noStrike" dirty="0">
                          <a:effectLst/>
                        </a:rPr>
                        <a:t>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50*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 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</a:t>
                      </a:r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súly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12 kg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13kg**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 smtClean="0">
                          <a:effectLst/>
                        </a:rPr>
                        <a:t>Megjegyzés</a:t>
                      </a:r>
                      <a:r>
                        <a:rPr lang="es-MX" sz="2000" u="none" strike="noStrike" dirty="0" smtClean="0">
                          <a:effectLst/>
                        </a:rPr>
                        <a:t>: </a:t>
                      </a:r>
                      <a:r>
                        <a:rPr lang="es-MX" sz="2000" u="none" strike="noStrike" dirty="0">
                          <a:effectLst/>
                        </a:rPr>
                        <a:t>* </a:t>
                      </a:r>
                      <a:r>
                        <a:rPr lang="hu-HU" sz="2000" u="none" strike="noStrike" dirty="0" smtClean="0">
                          <a:effectLst/>
                        </a:rPr>
                        <a:t>a hajótest </a:t>
                      </a:r>
                      <a:r>
                        <a:rPr lang="hu-HU" sz="2000" u="none" strike="noStrike" dirty="0" smtClean="0">
                          <a:effectLst/>
                        </a:rPr>
                        <a:t>aljától</a:t>
                      </a:r>
                      <a:r>
                        <a:rPr lang="hu-HU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2000" u="none" strike="noStrike" dirty="0" smtClean="0">
                          <a:effectLst/>
                        </a:rPr>
                        <a:t>10 cm</a:t>
                      </a:r>
                      <a:r>
                        <a:rPr lang="hu-HU" sz="2000" u="none" strike="noStrike" dirty="0" err="1" smtClean="0">
                          <a:effectLst/>
                        </a:rPr>
                        <a:t>-rel</a:t>
                      </a:r>
                      <a:r>
                        <a:rPr lang="hu-HU" sz="2000" u="none" strike="noStrike" baseline="0" dirty="0" smtClean="0">
                          <a:effectLst/>
                        </a:rPr>
                        <a:t> mérve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** </a:t>
                      </a:r>
                      <a:r>
                        <a:rPr lang="hu-HU" sz="2000" u="none" strike="noStrike" dirty="0" smtClean="0">
                          <a:effectLst/>
                        </a:rPr>
                        <a:t>a hajó minden elemét</a:t>
                      </a:r>
                      <a:r>
                        <a:rPr lang="hu-HU" sz="2000" u="none" strike="noStrike" baseline="0" dirty="0" smtClean="0">
                          <a:effectLst/>
                        </a:rPr>
                        <a:t> beleértve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842333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562" y="1494065"/>
            <a:ext cx="8847438" cy="1577747"/>
          </a:xfrm>
        </p:spPr>
        <p:txBody>
          <a:bodyPr/>
          <a:lstStyle/>
          <a:p>
            <a:r>
              <a:rPr lang="fr-FR" dirty="0" smtClean="0"/>
              <a:t>Ka</a:t>
            </a:r>
            <a:r>
              <a:rPr lang="hu-HU" dirty="0" smtClean="0"/>
              <a:t>j</a:t>
            </a:r>
            <a:r>
              <a:rPr lang="fr-FR" dirty="0" smtClean="0"/>
              <a:t>ak </a:t>
            </a:r>
            <a:r>
              <a:rPr lang="hu-HU" dirty="0" smtClean="0"/>
              <a:t>evez</a:t>
            </a:r>
            <a:r>
              <a:rPr lang="hu-HU" b="1" dirty="0" smtClean="0"/>
              <a:t>ő </a:t>
            </a:r>
            <a:r>
              <a:rPr lang="hu-HU" dirty="0" smtClean="0"/>
              <a:t>lapát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hu-HU" dirty="0" smtClean="0"/>
              <a:t>dupla toll, lapos vagy ívelt alak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Va’a </a:t>
            </a:r>
            <a:r>
              <a:rPr lang="hu-HU" sz="4000" dirty="0" smtClean="0"/>
              <a:t>evező lapát</a:t>
            </a:r>
            <a:r>
              <a:rPr lang="fr-FR" sz="4000" dirty="0" smtClean="0"/>
              <a:t>  </a:t>
            </a:r>
            <a:r>
              <a:rPr lang="fr-FR" sz="4000" dirty="0"/>
              <a:t>: </a:t>
            </a:r>
            <a:r>
              <a:rPr lang="hu-HU" sz="4000" dirty="0" smtClean="0"/>
              <a:t>egy tollú</a:t>
            </a:r>
            <a:r>
              <a:rPr lang="fr-FR" sz="4000" dirty="0" smtClean="0"/>
              <a:t> (tahiti </a:t>
            </a:r>
            <a:r>
              <a:rPr lang="hu-HU" sz="4000" dirty="0" smtClean="0"/>
              <a:t>vagy</a:t>
            </a:r>
            <a:r>
              <a:rPr lang="fr-FR" sz="4000" dirty="0" smtClean="0"/>
              <a:t> </a:t>
            </a:r>
            <a:r>
              <a:rPr lang="hu-HU" sz="4000" dirty="0" smtClean="0"/>
              <a:t>kenu</a:t>
            </a:r>
            <a:r>
              <a:rPr lang="fr-FR" sz="4000" dirty="0" smtClean="0"/>
              <a:t> </a:t>
            </a:r>
            <a:r>
              <a:rPr lang="hu-HU" sz="4000" dirty="0" smtClean="0"/>
              <a:t>kiképzésű</a:t>
            </a:r>
            <a:r>
              <a:rPr lang="fr-FR" sz="4000" dirty="0" smtClean="0"/>
              <a:t>)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7509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350</TotalTime>
  <Words>250</Words>
  <Application>Microsoft Office PowerPoint</Application>
  <PresentationFormat>Diavetítés a képernyőre (4:3 oldalarány)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ICF powerpoint template NH</vt:lpstr>
      <vt:lpstr>A parakenu sportról</vt:lpstr>
      <vt:lpstr>PowerPoint bemutató</vt:lpstr>
      <vt:lpstr>Verseny helyszín 1</vt:lpstr>
      <vt:lpstr>Verseny helyszín 2</vt:lpstr>
      <vt:lpstr>Hajók: kajak = K1</vt:lpstr>
      <vt:lpstr>Hajók: va’a= V1</vt:lpstr>
      <vt:lpstr>Hajó szabályok</vt:lpstr>
      <vt:lpstr>Kajak evező lapát : dupla toll, lapos vagy ívelt alak</vt:lpstr>
      <vt:lpstr>Va’a evező lapát  : egy tollú (tahiti vagy kenu kiképzésű)</vt:lpstr>
      <vt:lpstr>Beülő modulok célja a stabil ülés és az erőátvitel biztosítása</vt:lpstr>
      <vt:lpstr>Hogyan kezdjük: az evezés technikája világszerte elterjedt...</vt:lpstr>
      <vt:lpstr> Parakenu technikája</vt:lpstr>
      <vt:lpstr>Legyen élvezetes a parakajak/kenuzás, szolgálja a sportoló képességeinek fejlesztését, hogy érezhesse a vízen haladás sebességét !</vt:lpstr>
    </vt:vector>
  </TitlesOfParts>
  <Company>TechSmith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Bejek Zoltán</cp:lastModifiedBy>
  <cp:revision>1032</cp:revision>
  <dcterms:created xsi:type="dcterms:W3CDTF">2017-08-21T08:48:16Z</dcterms:created>
  <dcterms:modified xsi:type="dcterms:W3CDTF">2020-05-24T21:29:00Z</dcterms:modified>
</cp:coreProperties>
</file>